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5" autoAdjust="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Пользователь\Рабочий стол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20688"/>
            <a:ext cx="849694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26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Пользователь\Рабочий стол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8208911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40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Пользователь\Рабочий стол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332656"/>
            <a:ext cx="810336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924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Пользователь\Рабочий стол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32656"/>
            <a:ext cx="8568952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40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Пользователь\Рабочий стол\i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260648"/>
            <a:ext cx="795935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8743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RePack by SPecialiST</cp:lastModifiedBy>
  <cp:revision>1</cp:revision>
  <dcterms:modified xsi:type="dcterms:W3CDTF">2020-10-13T06:08:40Z</dcterms:modified>
</cp:coreProperties>
</file>